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792" y="6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AA7C1-B1F6-044F-9E52-1A2E2A9E42BC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4473C-61E6-E140-A909-2600DA22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12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91AF-6858-6B48-915B-0A2FD5692F44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8158-5ACD-4748-95F2-EA801B75A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1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91AF-6858-6B48-915B-0A2FD5692F44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8158-5ACD-4748-95F2-EA801B75A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8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7613" y="205981"/>
            <a:ext cx="2741612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205981"/>
            <a:ext cx="8075613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91AF-6858-6B48-915B-0A2FD5692F44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8158-5ACD-4748-95F2-EA801B75A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7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91AF-6858-6B48-915B-0A2FD5692F44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8158-5ACD-4748-95F2-EA801B75A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86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91AF-6858-6B48-915B-0A2FD5692F44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8158-5ACD-4748-95F2-EA801B75A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5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200152"/>
            <a:ext cx="5408613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613" y="1200152"/>
            <a:ext cx="5408612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91AF-6858-6B48-915B-0A2FD5692F44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8158-5ACD-4748-95F2-EA801B75A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0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91AF-6858-6B48-915B-0A2FD5692F44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8158-5ACD-4748-95F2-EA801B75A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9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91AF-6858-6B48-915B-0A2FD5692F44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8158-5ACD-4748-95F2-EA801B75A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9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91AF-6858-6B48-915B-0A2FD5692F44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8158-5ACD-4748-95F2-EA801B75A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4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91AF-6858-6B48-915B-0A2FD5692F44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8158-5ACD-4748-95F2-EA801B75A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0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91AF-6858-6B48-915B-0A2FD5692F44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8158-5ACD-4748-95F2-EA801B75A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98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F91AF-6858-6B48-915B-0A2FD5692F44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98158-5ACD-4748-95F2-EA801B75A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9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6" descr="peta-indonesia-simplfy"/>
          <p:cNvPicPr>
            <a:picLocks noChangeAspect="1" noChangeArrowheads="1"/>
          </p:cNvPicPr>
          <p:nvPr/>
        </p:nvPicPr>
        <p:blipFill>
          <a:blip r:embed="rId2">
            <a:alphaModFix am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56" y="0"/>
            <a:ext cx="9175157" cy="523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 rot="21540000">
            <a:off x="592192" y="2408649"/>
            <a:ext cx="7682853" cy="874449"/>
            <a:chOff x="138444" y="3367910"/>
            <a:chExt cx="8891530" cy="7674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Relaxed" fov="2700000">
              <a:rot lat="18573604" lon="60000" rev="0"/>
            </a:camera>
            <a:lightRig rig="threePt" dir="t"/>
          </a:scene3d>
        </p:grpSpPr>
        <p:sp>
          <p:nvSpPr>
            <p:cNvPr id="6" name="Freeform 5"/>
            <p:cNvSpPr/>
            <p:nvPr/>
          </p:nvSpPr>
          <p:spPr>
            <a:xfrm>
              <a:off x="138444" y="3367910"/>
              <a:ext cx="1914858" cy="765943"/>
            </a:xfrm>
            <a:custGeom>
              <a:avLst/>
              <a:gdLst>
                <a:gd name="connsiteX0" fmla="*/ 0 w 1914858"/>
                <a:gd name="connsiteY0" fmla="*/ 0 h 765943"/>
                <a:gd name="connsiteX1" fmla="*/ 1531887 w 1914858"/>
                <a:gd name="connsiteY1" fmla="*/ 0 h 765943"/>
                <a:gd name="connsiteX2" fmla="*/ 1914858 w 1914858"/>
                <a:gd name="connsiteY2" fmla="*/ 382972 h 765943"/>
                <a:gd name="connsiteX3" fmla="*/ 1531887 w 1914858"/>
                <a:gd name="connsiteY3" fmla="*/ 765943 h 765943"/>
                <a:gd name="connsiteX4" fmla="*/ 0 w 1914858"/>
                <a:gd name="connsiteY4" fmla="*/ 765943 h 765943"/>
                <a:gd name="connsiteX5" fmla="*/ 0 w 1914858"/>
                <a:gd name="connsiteY5" fmla="*/ 0 h 76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4858" h="765943">
                  <a:moveTo>
                    <a:pt x="0" y="0"/>
                  </a:moveTo>
                  <a:lnTo>
                    <a:pt x="1531887" y="0"/>
                  </a:lnTo>
                  <a:lnTo>
                    <a:pt x="1914858" y="382972"/>
                  </a:lnTo>
                  <a:lnTo>
                    <a:pt x="1531887" y="765943"/>
                  </a:lnTo>
                  <a:lnTo>
                    <a:pt x="0" y="7659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sp3d extrusionH="254000" prstMaterial="dkEdge">
              <a:bevelT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7358" tIns="98679" rIns="240826" bIns="98679" numCol="1" spcCol="1270" anchor="ctr" anchorCtr="0">
              <a:noAutofit/>
            </a:bodyPr>
            <a:lstStyle/>
            <a:p>
              <a:pPr algn="ctr" defTabSz="221139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JAN-DES</a:t>
              </a:r>
              <a:endParaRPr lang="en-US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1928330" y="3367912"/>
              <a:ext cx="1914858" cy="765944"/>
            </a:xfrm>
            <a:custGeom>
              <a:avLst/>
              <a:gdLst>
                <a:gd name="connsiteX0" fmla="*/ 0 w 1914858"/>
                <a:gd name="connsiteY0" fmla="*/ 0 h 765943"/>
                <a:gd name="connsiteX1" fmla="*/ 1531887 w 1914858"/>
                <a:gd name="connsiteY1" fmla="*/ 0 h 765943"/>
                <a:gd name="connsiteX2" fmla="*/ 1914858 w 1914858"/>
                <a:gd name="connsiteY2" fmla="*/ 382972 h 765943"/>
                <a:gd name="connsiteX3" fmla="*/ 1531887 w 1914858"/>
                <a:gd name="connsiteY3" fmla="*/ 765943 h 765943"/>
                <a:gd name="connsiteX4" fmla="*/ 0 w 1914858"/>
                <a:gd name="connsiteY4" fmla="*/ 765943 h 765943"/>
                <a:gd name="connsiteX5" fmla="*/ 382972 w 1914858"/>
                <a:gd name="connsiteY5" fmla="*/ 382972 h 765943"/>
                <a:gd name="connsiteX6" fmla="*/ 0 w 1914858"/>
                <a:gd name="connsiteY6" fmla="*/ 0 h 76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14858" h="765943">
                  <a:moveTo>
                    <a:pt x="0" y="0"/>
                  </a:moveTo>
                  <a:lnTo>
                    <a:pt x="1531887" y="0"/>
                  </a:lnTo>
                  <a:lnTo>
                    <a:pt x="1914858" y="382972"/>
                  </a:lnTo>
                  <a:lnTo>
                    <a:pt x="1531887" y="765943"/>
                  </a:lnTo>
                  <a:lnTo>
                    <a:pt x="0" y="765943"/>
                  </a:lnTo>
                  <a:lnTo>
                    <a:pt x="382972" y="3829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sp3d z="508000" extrusionH="254000" prstMaterial="dkEdge">
              <a:bevelT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0991" tIns="98679" rIns="432311" bIns="98679" numCol="1" spcCol="1270" anchor="ctr" anchorCtr="0">
              <a:noAutofit/>
            </a:bodyPr>
            <a:lstStyle/>
            <a:p>
              <a:pPr algn="ctr" defTabSz="221139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>
                  <a:solidFill>
                    <a:schemeClr val="tx1"/>
                  </a:solidFill>
                </a:rPr>
                <a:t>MARET-MEI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3681639" y="3368214"/>
              <a:ext cx="1914858" cy="765943"/>
            </a:xfrm>
            <a:custGeom>
              <a:avLst/>
              <a:gdLst>
                <a:gd name="connsiteX0" fmla="*/ 0 w 1914858"/>
                <a:gd name="connsiteY0" fmla="*/ 0 h 765943"/>
                <a:gd name="connsiteX1" fmla="*/ 1531887 w 1914858"/>
                <a:gd name="connsiteY1" fmla="*/ 0 h 765943"/>
                <a:gd name="connsiteX2" fmla="*/ 1914858 w 1914858"/>
                <a:gd name="connsiteY2" fmla="*/ 382972 h 765943"/>
                <a:gd name="connsiteX3" fmla="*/ 1531887 w 1914858"/>
                <a:gd name="connsiteY3" fmla="*/ 765943 h 765943"/>
                <a:gd name="connsiteX4" fmla="*/ 0 w 1914858"/>
                <a:gd name="connsiteY4" fmla="*/ 765943 h 765943"/>
                <a:gd name="connsiteX5" fmla="*/ 382972 w 1914858"/>
                <a:gd name="connsiteY5" fmla="*/ 382972 h 765943"/>
                <a:gd name="connsiteX6" fmla="*/ 0 w 1914858"/>
                <a:gd name="connsiteY6" fmla="*/ 0 h 76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14858" h="765943">
                  <a:moveTo>
                    <a:pt x="0" y="0"/>
                  </a:moveTo>
                  <a:lnTo>
                    <a:pt x="1531887" y="0"/>
                  </a:lnTo>
                  <a:lnTo>
                    <a:pt x="1914858" y="382972"/>
                  </a:lnTo>
                  <a:lnTo>
                    <a:pt x="1531887" y="765943"/>
                  </a:lnTo>
                  <a:lnTo>
                    <a:pt x="0" y="765943"/>
                  </a:lnTo>
                  <a:lnTo>
                    <a:pt x="382972" y="3829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EC7CF"/>
            </a:solidFill>
            <a:sp3d z="1016000" extrusionH="254000" prstMaterial="dkEdge">
              <a:bevelT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0991" tIns="98679" rIns="432311" bIns="98679" numCol="1" spcCol="1270" anchor="ctr" anchorCtr="0">
              <a:noAutofit/>
            </a:bodyPr>
            <a:lstStyle/>
            <a:p>
              <a:pPr algn="ctr" defTabSz="221139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dirty="0" smtClean="0">
                  <a:effectLst/>
                </a:rPr>
                <a:t>APRIL-Des</a:t>
              </a:r>
              <a:endParaRPr lang="en-US" b="1" dirty="0">
                <a:effectLst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5398378" y="3368822"/>
              <a:ext cx="1914858" cy="765943"/>
            </a:xfrm>
            <a:custGeom>
              <a:avLst/>
              <a:gdLst>
                <a:gd name="connsiteX0" fmla="*/ 0 w 1914858"/>
                <a:gd name="connsiteY0" fmla="*/ 0 h 765943"/>
                <a:gd name="connsiteX1" fmla="*/ 1531887 w 1914858"/>
                <a:gd name="connsiteY1" fmla="*/ 0 h 765943"/>
                <a:gd name="connsiteX2" fmla="*/ 1914858 w 1914858"/>
                <a:gd name="connsiteY2" fmla="*/ 382972 h 765943"/>
                <a:gd name="connsiteX3" fmla="*/ 1531887 w 1914858"/>
                <a:gd name="connsiteY3" fmla="*/ 765943 h 765943"/>
                <a:gd name="connsiteX4" fmla="*/ 0 w 1914858"/>
                <a:gd name="connsiteY4" fmla="*/ 765943 h 765943"/>
                <a:gd name="connsiteX5" fmla="*/ 382972 w 1914858"/>
                <a:gd name="connsiteY5" fmla="*/ 382972 h 765943"/>
                <a:gd name="connsiteX6" fmla="*/ 0 w 1914858"/>
                <a:gd name="connsiteY6" fmla="*/ 0 h 76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14858" h="765943">
                  <a:moveTo>
                    <a:pt x="0" y="0"/>
                  </a:moveTo>
                  <a:lnTo>
                    <a:pt x="1531887" y="0"/>
                  </a:lnTo>
                  <a:lnTo>
                    <a:pt x="1914858" y="382972"/>
                  </a:lnTo>
                  <a:lnTo>
                    <a:pt x="1531887" y="765943"/>
                  </a:lnTo>
                  <a:lnTo>
                    <a:pt x="0" y="765943"/>
                  </a:lnTo>
                  <a:lnTo>
                    <a:pt x="382972" y="3829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CFF03"/>
            </a:solidFill>
            <a:sp3d z="1524000" extrusionH="254000" prstMaterial="dkEdge">
              <a:bevelT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0991" tIns="98679" rIns="432311" bIns="98679" numCol="1" spcCol="1270" anchor="ctr" anchorCtr="0">
              <a:noAutofit/>
            </a:bodyPr>
            <a:lstStyle/>
            <a:p>
              <a:pPr algn="ctr" defTabSz="221139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err="1" smtClean="0">
                  <a:solidFill>
                    <a:srgbClr val="000000"/>
                  </a:solidFill>
                </a:rPr>
                <a:t>Agust-Okt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7115115" y="3369430"/>
              <a:ext cx="1914859" cy="765943"/>
            </a:xfrm>
            <a:custGeom>
              <a:avLst/>
              <a:gdLst>
                <a:gd name="connsiteX0" fmla="*/ 0 w 1914858"/>
                <a:gd name="connsiteY0" fmla="*/ 0 h 765943"/>
                <a:gd name="connsiteX1" fmla="*/ 1531887 w 1914858"/>
                <a:gd name="connsiteY1" fmla="*/ 0 h 765943"/>
                <a:gd name="connsiteX2" fmla="*/ 1914858 w 1914858"/>
                <a:gd name="connsiteY2" fmla="*/ 382972 h 765943"/>
                <a:gd name="connsiteX3" fmla="*/ 1531887 w 1914858"/>
                <a:gd name="connsiteY3" fmla="*/ 765943 h 765943"/>
                <a:gd name="connsiteX4" fmla="*/ 0 w 1914858"/>
                <a:gd name="connsiteY4" fmla="*/ 765943 h 765943"/>
                <a:gd name="connsiteX5" fmla="*/ 382972 w 1914858"/>
                <a:gd name="connsiteY5" fmla="*/ 382972 h 765943"/>
                <a:gd name="connsiteX6" fmla="*/ 0 w 1914858"/>
                <a:gd name="connsiteY6" fmla="*/ 0 h 76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14858" h="765943">
                  <a:moveTo>
                    <a:pt x="0" y="0"/>
                  </a:moveTo>
                  <a:lnTo>
                    <a:pt x="1531887" y="0"/>
                  </a:lnTo>
                  <a:lnTo>
                    <a:pt x="1914858" y="382972"/>
                  </a:lnTo>
                  <a:lnTo>
                    <a:pt x="1531887" y="765943"/>
                  </a:lnTo>
                  <a:lnTo>
                    <a:pt x="0" y="765943"/>
                  </a:lnTo>
                  <a:lnTo>
                    <a:pt x="382972" y="3829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sp3d z="2032000" extrusionH="254000" prstMaterial="dkEdge">
              <a:bevelT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0991" tIns="98679" rIns="432311" bIns="98679" numCol="1" spcCol="1270" anchor="ctr" anchorCtr="0">
              <a:noAutofit/>
            </a:bodyPr>
            <a:lstStyle/>
            <a:p>
              <a:pPr algn="ctr" defTabSz="221139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dirty="0" smtClean="0">
                  <a:ln w="1905"/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Nov-Des</a:t>
              </a:r>
              <a:endParaRPr lang="en-US" sz="24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326041" y="1414817"/>
            <a:ext cx="154634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KICK OFF PROVINSI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30714" y="573112"/>
            <a:ext cx="25403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Pengawalan</a:t>
            </a:r>
            <a:r>
              <a:rPr lang="en-US" sz="1600" dirty="0" smtClean="0"/>
              <a:t> program </a:t>
            </a:r>
            <a:r>
              <a:rPr lang="en-US" sz="1600" dirty="0" err="1" smtClean="0"/>
              <a:t>sanitasi</a:t>
            </a:r>
            <a:r>
              <a:rPr lang="en-US" sz="1600" dirty="0" smtClean="0"/>
              <a:t> </a:t>
            </a:r>
            <a:r>
              <a:rPr lang="en-US" sz="1600" dirty="0" err="1" smtClean="0"/>
              <a:t>tahun</a:t>
            </a:r>
            <a:r>
              <a:rPr lang="en-US" sz="1600" dirty="0" smtClean="0"/>
              <a:t> </a:t>
            </a:r>
            <a:r>
              <a:rPr lang="en-US" sz="1600" dirty="0" err="1" smtClean="0"/>
              <a:t>berjalan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n+1 (</a:t>
            </a:r>
            <a:r>
              <a:rPr lang="en-US" sz="1600" dirty="0" err="1" smtClean="0"/>
              <a:t>Rakortek</a:t>
            </a:r>
            <a:r>
              <a:rPr lang="en-US" sz="1600" dirty="0" smtClean="0"/>
              <a:t>, </a:t>
            </a:r>
          </a:p>
          <a:p>
            <a:r>
              <a:rPr lang="en-US" sz="1600" dirty="0" err="1" smtClean="0"/>
              <a:t>MusrenbangProv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Musrenbang</a:t>
            </a:r>
            <a:r>
              <a:rPr lang="en-US" sz="1600" dirty="0" smtClean="0"/>
              <a:t> </a:t>
            </a:r>
            <a:r>
              <a:rPr lang="en-US" sz="1600" dirty="0" err="1" smtClean="0"/>
              <a:t>Nas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1204238" y="2025961"/>
            <a:ext cx="0" cy="667602"/>
          </a:xfrm>
          <a:prstGeom prst="line">
            <a:avLst/>
          </a:prstGeom>
          <a:ln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67411" y="3036249"/>
            <a:ext cx="0" cy="462202"/>
          </a:xfrm>
          <a:prstGeom prst="line">
            <a:avLst/>
          </a:prstGeom>
          <a:ln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80982" y="26399"/>
            <a:ext cx="15463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PRA </a:t>
            </a:r>
            <a:r>
              <a:rPr lang="en-US" dirty="0" err="1" smtClean="0"/>
              <a:t>dan</a:t>
            </a:r>
            <a:r>
              <a:rPr lang="en-US" dirty="0" smtClean="0"/>
              <a:t> LOKAKARYA SSK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6011699" y="758512"/>
            <a:ext cx="0" cy="667602"/>
          </a:xfrm>
          <a:prstGeom prst="line">
            <a:avLst/>
          </a:prstGeom>
          <a:ln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9051" y="4001493"/>
            <a:ext cx="2243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Monev</a:t>
            </a:r>
            <a:r>
              <a:rPr lang="en-US" sz="1600" dirty="0" smtClean="0"/>
              <a:t> Pembangunan </a:t>
            </a:r>
            <a:r>
              <a:rPr lang="en-US" sz="1600" dirty="0" err="1" smtClean="0"/>
              <a:t>Sanitasi</a:t>
            </a:r>
            <a:r>
              <a:rPr lang="en-US" sz="1600" dirty="0" smtClean="0"/>
              <a:t> di </a:t>
            </a:r>
            <a:r>
              <a:rPr lang="en-US" sz="1600" dirty="0" err="1" smtClean="0"/>
              <a:t>Provinsi</a:t>
            </a:r>
            <a:r>
              <a:rPr lang="en-US" sz="1600" dirty="0" smtClean="0"/>
              <a:t> </a:t>
            </a:r>
            <a:r>
              <a:rPr lang="en-US" sz="1600" dirty="0" err="1" smtClean="0"/>
              <a:t>melalui</a:t>
            </a:r>
            <a:r>
              <a:rPr lang="en-US" sz="1600" dirty="0" smtClean="0"/>
              <a:t> </a:t>
            </a:r>
            <a:r>
              <a:rPr lang="en-US" sz="1600" dirty="0" err="1" smtClean="0"/>
              <a:t>Nawasis</a:t>
            </a:r>
            <a:endParaRPr lang="en-US" sz="16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919603" y="3432477"/>
            <a:ext cx="0" cy="612814"/>
          </a:xfrm>
          <a:prstGeom prst="line">
            <a:avLst/>
          </a:prstGeom>
          <a:ln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317366" y="2229735"/>
            <a:ext cx="0" cy="1076196"/>
          </a:xfrm>
          <a:prstGeom prst="line">
            <a:avLst/>
          </a:prstGeom>
          <a:ln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551095" y="1770858"/>
            <a:ext cx="15463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Internalisasi</a:t>
            </a:r>
            <a:r>
              <a:rPr lang="en-US" sz="1400" dirty="0" smtClean="0"/>
              <a:t> </a:t>
            </a:r>
            <a:r>
              <a:rPr lang="en-US" sz="1400" dirty="0" err="1" smtClean="0"/>
              <a:t>hasil</a:t>
            </a:r>
            <a:r>
              <a:rPr lang="en-US" sz="1400" dirty="0" smtClean="0"/>
              <a:t> </a:t>
            </a:r>
            <a:r>
              <a:rPr lang="en-US" sz="1400" dirty="0" err="1" smtClean="0"/>
              <a:t>Lokakarya</a:t>
            </a:r>
            <a:r>
              <a:rPr lang="en-US" sz="1400" dirty="0" smtClean="0"/>
              <a:t> SSK </a:t>
            </a:r>
            <a:r>
              <a:rPr lang="en-US" sz="1400" dirty="0" err="1" smtClean="0"/>
              <a:t>ke</a:t>
            </a:r>
            <a:r>
              <a:rPr lang="en-US" sz="1400" dirty="0" smtClean="0"/>
              <a:t> RKPD </a:t>
            </a:r>
            <a:r>
              <a:rPr lang="en-US" sz="1400" dirty="0" err="1" smtClean="0"/>
              <a:t>dan</a:t>
            </a:r>
            <a:r>
              <a:rPr lang="en-US" sz="1400" dirty="0" smtClean="0"/>
              <a:t> APBD </a:t>
            </a:r>
            <a:r>
              <a:rPr lang="en-US" sz="1400" dirty="0" err="1" smtClean="0"/>
              <a:t>Prov</a:t>
            </a:r>
            <a:r>
              <a:rPr lang="en-US" sz="1400" dirty="0" smtClean="0"/>
              <a:t> (</a:t>
            </a:r>
            <a:r>
              <a:rPr lang="en-US" sz="1400" dirty="0" err="1" smtClean="0"/>
              <a:t>Bankeu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cxnSp>
        <p:nvCxnSpPr>
          <p:cNvPr id="25" name="Straight Connector 24"/>
          <p:cNvCxnSpPr/>
          <p:nvPr/>
        </p:nvCxnSpPr>
        <p:spPr>
          <a:xfrm flipH="1" flipV="1">
            <a:off x="4105946" y="1244713"/>
            <a:ext cx="0" cy="667602"/>
          </a:xfrm>
          <a:prstGeom prst="line">
            <a:avLst/>
          </a:prstGeom>
          <a:ln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183400" y="325851"/>
            <a:ext cx="1735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Fasilitasi</a:t>
            </a:r>
            <a:r>
              <a:rPr lang="en-US" dirty="0" smtClean="0"/>
              <a:t> </a:t>
            </a:r>
            <a:r>
              <a:rPr lang="en-US" dirty="0" err="1" smtClean="0"/>
              <a:t>Pokja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/Kota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4710011" y="2446881"/>
            <a:ext cx="0" cy="1256970"/>
          </a:xfrm>
          <a:prstGeom prst="line">
            <a:avLst/>
          </a:prstGeom>
          <a:ln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20225" y="3759436"/>
            <a:ext cx="1884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Updating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Finalisasi</a:t>
            </a:r>
            <a:r>
              <a:rPr lang="en-US" sz="1600" dirty="0" smtClean="0"/>
              <a:t> Roadmap </a:t>
            </a:r>
            <a:r>
              <a:rPr lang="en-US" sz="1600" dirty="0" err="1"/>
              <a:t>S</a:t>
            </a:r>
            <a:r>
              <a:rPr lang="en-US" sz="1600" dirty="0" err="1" smtClean="0"/>
              <a:t>anitasi</a:t>
            </a:r>
            <a:r>
              <a:rPr lang="en-US" sz="1600" dirty="0" smtClean="0"/>
              <a:t> </a:t>
            </a:r>
            <a:r>
              <a:rPr lang="en-US" sz="1600" dirty="0" err="1" smtClean="0"/>
              <a:t>Provinsi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7287815" y="177180"/>
            <a:ext cx="1884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Evaluasi</a:t>
            </a:r>
            <a:r>
              <a:rPr lang="en-US" sz="1400" dirty="0" smtClean="0"/>
              <a:t> </a:t>
            </a:r>
            <a:r>
              <a:rPr lang="en-US" sz="1400" dirty="0" err="1" smtClean="0"/>
              <a:t>Pelaksanaan</a:t>
            </a:r>
            <a:r>
              <a:rPr lang="en-US" sz="1400" dirty="0" smtClean="0"/>
              <a:t> PPSP di </a:t>
            </a:r>
            <a:r>
              <a:rPr lang="en-US" sz="1400" dirty="0" err="1" smtClean="0"/>
              <a:t>Provinsi</a:t>
            </a:r>
            <a:endParaRPr lang="en-US" sz="14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7528135" y="1580348"/>
            <a:ext cx="0" cy="366765"/>
          </a:xfrm>
          <a:prstGeom prst="line">
            <a:avLst/>
          </a:prstGeom>
          <a:ln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7239637" y="520915"/>
            <a:ext cx="4092" cy="260986"/>
          </a:xfrm>
          <a:prstGeom prst="line">
            <a:avLst/>
          </a:prstGeom>
          <a:ln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566840" y="3362881"/>
            <a:ext cx="188417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Advokasi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Promosi</a:t>
            </a:r>
            <a:r>
              <a:rPr lang="en-US" sz="1600" dirty="0" smtClean="0"/>
              <a:t> </a:t>
            </a:r>
            <a:r>
              <a:rPr lang="en-US" sz="1600" dirty="0" err="1" smtClean="0"/>
              <a:t>Sanitasi</a:t>
            </a:r>
            <a:endParaRPr lang="en-US" sz="1600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2642811" y="2002179"/>
            <a:ext cx="4092" cy="260986"/>
          </a:xfrm>
          <a:prstGeom prst="line">
            <a:avLst/>
          </a:prstGeom>
          <a:ln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022999" y="3498451"/>
            <a:ext cx="1943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Rapat</a:t>
            </a:r>
            <a:r>
              <a:rPr lang="en-US" sz="1400" dirty="0" smtClean="0"/>
              <a:t> </a:t>
            </a:r>
            <a:r>
              <a:rPr lang="en-US" sz="1400" dirty="0" err="1" smtClean="0"/>
              <a:t>koordinasi</a:t>
            </a:r>
            <a:r>
              <a:rPr lang="en-US" sz="1400" dirty="0" smtClean="0"/>
              <a:t> </a:t>
            </a:r>
            <a:r>
              <a:rPr lang="en-US" sz="1400" dirty="0" err="1" smtClean="0"/>
              <a:t>lokasi</a:t>
            </a:r>
            <a:r>
              <a:rPr lang="en-US" sz="1400" dirty="0" smtClean="0"/>
              <a:t> </a:t>
            </a:r>
            <a:r>
              <a:rPr lang="en-US" sz="1400" dirty="0" err="1" smtClean="0"/>
              <a:t>pembangunan</a:t>
            </a:r>
            <a:r>
              <a:rPr lang="en-US" sz="1400" dirty="0" smtClean="0"/>
              <a:t> AMPL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1074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2654</TotalTime>
  <Words>69</Words>
  <Application>Microsoft Office PowerPoint</Application>
  <PresentationFormat>On-screen Show (16:9)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Rai  Rakha</dc:creator>
  <cp:lastModifiedBy>Leninta Kristiani</cp:lastModifiedBy>
  <cp:revision>27</cp:revision>
  <dcterms:created xsi:type="dcterms:W3CDTF">2017-03-13T04:07:54Z</dcterms:created>
  <dcterms:modified xsi:type="dcterms:W3CDTF">2017-03-16T01:40:22Z</dcterms:modified>
</cp:coreProperties>
</file>